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317" r:id="rId4"/>
    <p:sldId id="272" r:id="rId5"/>
    <p:sldId id="259" r:id="rId6"/>
    <p:sldId id="333" r:id="rId7"/>
    <p:sldId id="318" r:id="rId8"/>
    <p:sldId id="267" r:id="rId9"/>
    <p:sldId id="320" r:id="rId10"/>
    <p:sldId id="323" r:id="rId11"/>
    <p:sldId id="325" r:id="rId12"/>
    <p:sldId id="326" r:id="rId13"/>
    <p:sldId id="265" r:id="rId14"/>
    <p:sldId id="328" r:id="rId15"/>
    <p:sldId id="313" r:id="rId16"/>
    <p:sldId id="330" r:id="rId17"/>
    <p:sldId id="331" r:id="rId18"/>
    <p:sldId id="329" r:id="rId19"/>
    <p:sldId id="268" r:id="rId20"/>
    <p:sldId id="314" r:id="rId21"/>
    <p:sldId id="332" r:id="rId22"/>
    <p:sldId id="271" r:id="rId23"/>
    <p:sldId id="327" r:id="rId24"/>
  </p:sldIdLst>
  <p:sldSz cx="9144000" cy="5143500" type="screen16x9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5DC"/>
    <a:srgbClr val="172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95" autoAdjust="0"/>
  </p:normalViewPr>
  <p:slideViewPr>
    <p:cSldViewPr snapToGrid="0" snapToObjects="1">
      <p:cViewPr>
        <p:scale>
          <a:sx n="154" d="100"/>
          <a:sy n="154" d="100"/>
        </p:scale>
        <p:origin x="-372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8A6B85-F620-4E8F-B39F-50CD18CBE884}" type="datetimeFigureOut">
              <a:rPr lang="es-MX" smtClean="0"/>
              <a:t>20/12/2021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2F0E6-DF95-4D2D-8DFA-9754D81876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09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90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399" y="154781"/>
            <a:ext cx="2057401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1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9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80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10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3" y="900113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2" y="900113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57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6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03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14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3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DC3B-3621-3D49-90CF-6B405A2F1887}" type="datetimeFigureOut">
              <a:rPr lang="es-ES" smtClean="0"/>
              <a:t>20/12/2021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58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7" y="117451"/>
            <a:ext cx="9175449" cy="51657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9292" y="1597821"/>
            <a:ext cx="7772400" cy="110251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72551"/>
                </a:solidFill>
                <a:latin typeface="Barlow Black"/>
                <a:cs typeface="Barlow Black"/>
              </a:rPr>
              <a:t>COMITÉ DE ÉTICA, INTEGRIDAD Y PREVENCIÓN DE CONFLICTOS DE INTERÉS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292" y="3272002"/>
            <a:ext cx="6400800" cy="13144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s-ES" sz="28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</a:t>
            </a:r>
          </a:p>
          <a:p>
            <a:pPr algn="l">
              <a:lnSpc>
                <a:spcPct val="80000"/>
              </a:lnSpc>
            </a:pPr>
            <a:r>
              <a:rPr lang="es-ES" sz="2800" dirty="0">
                <a:solidFill>
                  <a:srgbClr val="1395DC"/>
                </a:solidFill>
                <a:latin typeface="Barlow Medium"/>
                <a:cs typeface="Barlow Medium"/>
              </a:rPr>
              <a:t>20 DE DICIEMBRE DE 2021</a:t>
            </a:r>
          </a:p>
        </p:txBody>
      </p:sp>
      <p:pic>
        <p:nvPicPr>
          <p:cNvPr id="8" name="Imagen 7" descr="GYuc_Logo_Horizontal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8" y="393838"/>
            <a:ext cx="2107636" cy="6977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85" y="0"/>
            <a:ext cx="1178718" cy="117871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733827" y="39383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</p:spTree>
    <p:extLst>
      <p:ext uri="{BB962C8B-B14F-4D97-AF65-F5344CB8AC3E}">
        <p14:creationId xmlns:p14="http://schemas.microsoft.com/office/powerpoint/2010/main" val="310056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1654" y="1776580"/>
            <a:ext cx="8435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b="1" dirty="0"/>
              <a:t>V.- EVALUACIÓN DEL CUMPLIMIENTO DEL CÓDIGO DE ÉTICA Y DEL CÓDIGO DE CONDUCTA</a:t>
            </a:r>
          </a:p>
          <a:p>
            <a:pPr lvl="0" algn="ctr"/>
            <a:endParaRPr lang="es-MX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4486275" y="19735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</a:t>
            </a:r>
            <a:r>
              <a:rPr lang="es-ES" dirty="0">
                <a:solidFill>
                  <a:srgbClr val="1395DC"/>
                </a:solidFill>
                <a:latin typeface="Barlow Medium"/>
                <a:cs typeface="Barlow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86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70386" y="59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56386" y="-2485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76250"/>
            <a:ext cx="36576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86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70386" y="59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56386" y="-3369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59" y="609599"/>
            <a:ext cx="52768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5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69704" y="1576989"/>
            <a:ext cx="7572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b="1" dirty="0"/>
          </a:p>
          <a:p>
            <a:pPr algn="ctr"/>
            <a:r>
              <a:rPr lang="es-MX" sz="2000" b="1" dirty="0"/>
              <a:t>VI. INFORME ANUAL DE ACTIVIDADES, A CARGO DEL PRESIDENTE DEL COMITÉ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147699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70386" y="59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56386" y="-3369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71" y="502872"/>
            <a:ext cx="3235779" cy="398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985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pic>
        <p:nvPicPr>
          <p:cNvPr id="10" name="2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900" y="1290638"/>
            <a:ext cx="600075" cy="6000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62025" y="1786920"/>
            <a:ext cx="7286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VII. PRESENTACIÓN Y BIENVENIDA DE LA C.D. INGRID KRISTINA ORTEGÓN BAAS, TITULAR DE LA UNIDAD DE IGUALDAD DE GÉNERO DEL IDEFEEY; </a:t>
            </a:r>
          </a:p>
          <a:p>
            <a:pPr algn="ctr"/>
            <a:r>
              <a:rPr lang="es-MX" b="1" dirty="0"/>
              <a:t>A CARGO DE LA ARQ. JOSEFINA HERNÁNDEZ CRUZ</a:t>
            </a:r>
          </a:p>
        </p:txBody>
      </p:sp>
    </p:spTree>
    <p:extLst>
      <p:ext uri="{BB962C8B-B14F-4D97-AF65-F5344CB8AC3E}">
        <p14:creationId xmlns:p14="http://schemas.microsoft.com/office/powerpoint/2010/main" val="247483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pic>
        <p:nvPicPr>
          <p:cNvPr id="10" name="2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900" y="1290638"/>
            <a:ext cx="600075" cy="6000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609116"/>
            <a:ext cx="3219451" cy="38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76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pic>
        <p:nvPicPr>
          <p:cNvPr id="10" name="2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900" y="1290638"/>
            <a:ext cx="600075" cy="6000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66825" y="1963672"/>
            <a:ext cx="6715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VIII. REPORTE DE QUEJAS POR FALTA DE INTEGRIDAD RECIBIDAS, </a:t>
            </a:r>
          </a:p>
          <a:p>
            <a:pPr algn="ctr"/>
            <a:r>
              <a:rPr lang="es-MX" b="1" dirty="0"/>
              <a:t>Y EN SU CASO, SEGUIMIENTO</a:t>
            </a:r>
          </a:p>
        </p:txBody>
      </p:sp>
    </p:spTree>
    <p:extLst>
      <p:ext uri="{BB962C8B-B14F-4D97-AF65-F5344CB8AC3E}">
        <p14:creationId xmlns:p14="http://schemas.microsoft.com/office/powerpoint/2010/main" val="235680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pic>
        <p:nvPicPr>
          <p:cNvPr id="10" name="2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900" y="1290638"/>
            <a:ext cx="600075" cy="6000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3" y="663887"/>
            <a:ext cx="3471862" cy="38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288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837123" y="1410897"/>
            <a:ext cx="7753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IX. PROPUESTAS DE ACUERDOS DEL COMITÉ</a:t>
            </a:r>
          </a:p>
          <a:p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49153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43107"/>
            <a:ext cx="9152121" cy="51526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58245" y="1608255"/>
            <a:ext cx="824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I.- LISTA DE ASISTENCIA Y DECLARACIÓN DE QUÓRUM LEGAL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396446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" y="1067"/>
            <a:ext cx="9152121" cy="51526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411" y="19130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/>
            </a:r>
            <a:br>
              <a:rPr lang="es-MX" b="1" dirty="0"/>
            </a:br>
            <a:r>
              <a:rPr lang="es-MX" b="1" dirty="0"/>
              <a:t> 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56766"/>
            <a:ext cx="6724650" cy="321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93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837123" y="1410897"/>
            <a:ext cx="7753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X. ASUNTOS GENERALES </a:t>
            </a:r>
          </a:p>
          <a:p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262430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882971" y="1331536"/>
            <a:ext cx="77530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XI. CLAUSURA DE LA SESIÓN</a:t>
            </a:r>
          </a:p>
          <a:p>
            <a:pPr algn="ctr"/>
            <a:endParaRPr lang="es-MX" sz="2000" b="1" dirty="0"/>
          </a:p>
          <a:p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56853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882971" y="1331536"/>
            <a:ext cx="77530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r>
              <a:rPr lang="es-MX" sz="6000" b="1" dirty="0"/>
              <a:t>GRACIAS</a:t>
            </a:r>
          </a:p>
          <a:p>
            <a:pPr algn="ctr"/>
            <a:endParaRPr lang="es-MX" sz="2000" b="1" dirty="0"/>
          </a:p>
          <a:p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258290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067"/>
            <a:ext cx="9152121" cy="51526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839311" y="201620"/>
            <a:ext cx="501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36" y="662413"/>
            <a:ext cx="3354439" cy="382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4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067"/>
            <a:ext cx="9152121" cy="51526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411" y="19130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/>
            </a:r>
            <a:br>
              <a:rPr lang="es-MX" b="1" dirty="0"/>
            </a:br>
            <a:r>
              <a:rPr lang="es-MX" b="1" dirty="0"/>
              <a:t>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1758" y="1340828"/>
            <a:ext cx="8229600" cy="2327282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2000" b="1" dirty="0"/>
              <a:t>II.- LECTURA Y APROBACIÓN, EN SU CASO, DEL ORDEN DEL DÍA</a:t>
            </a:r>
          </a:p>
          <a:p>
            <a:endParaRPr lang="es-MX" sz="4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68676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" y="13946"/>
            <a:ext cx="9152121" cy="515264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81827" y="617628"/>
            <a:ext cx="596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ORDEN DEL DÍA</a:t>
            </a:r>
          </a:p>
          <a:p>
            <a:endParaRPr lang="es-MX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8" y="963613"/>
            <a:ext cx="7017635" cy="322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1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" y="1067"/>
            <a:ext cx="9152121" cy="51526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411" y="19130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/>
            </a:r>
            <a:br>
              <a:rPr lang="es-MX" b="1" dirty="0"/>
            </a:br>
            <a:r>
              <a:rPr lang="es-MX" b="1" dirty="0"/>
              <a:t> 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3379" y="1971586"/>
            <a:ext cx="7664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III.- LECTURA Y APROBACIÓN, EN SU CASO, DEL ACTA DE LA SESIÓN ANTERIOR</a:t>
            </a:r>
            <a:endParaRPr lang="es-MX" sz="3600" b="1" dirty="0"/>
          </a:p>
        </p:txBody>
      </p:sp>
      <p:sp>
        <p:nvSpPr>
          <p:cNvPr id="7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191812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" y="11577"/>
            <a:ext cx="9152121" cy="51526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303994" y="2059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08" y="18582538"/>
            <a:ext cx="2207739" cy="302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31" y="723428"/>
            <a:ext cx="2611058" cy="337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6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24456"/>
            <a:ext cx="9152121" cy="5152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7743" y="1706011"/>
            <a:ext cx="8023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IV. REPORTE SOBRE EL CUMPLIMIENTO DE LOS ACUERDOS ADOPTADOS POR EL COMITE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5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16462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34966"/>
            <a:ext cx="9152121" cy="51526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01918" y="2059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487918" y="17275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CUARTA SESIÓN ORDINARIA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80" y="1460844"/>
            <a:ext cx="7538874" cy="146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39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648</Words>
  <Application>Microsoft Office PowerPoint</Application>
  <PresentationFormat>Presentación en pantalla (16:9)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COMITÉ DE ÉTICA, INTEGRIDAD Y PREVENCIÓN DE CONFLICTOS DE INTERÉS</vt:lpstr>
      <vt:lpstr>Presentación de PowerPoint</vt:lpstr>
      <vt:lpstr>Presentación de PowerPoint</vt:lpstr>
      <vt:lpstr>   </vt:lpstr>
      <vt:lpstr>Presentación de PowerPoint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nave</dc:creator>
  <cp:lastModifiedBy>DirectorAdmin</cp:lastModifiedBy>
  <cp:revision>137</cp:revision>
  <cp:lastPrinted>2020-11-23T18:55:18Z</cp:lastPrinted>
  <dcterms:created xsi:type="dcterms:W3CDTF">2018-10-27T16:22:37Z</dcterms:created>
  <dcterms:modified xsi:type="dcterms:W3CDTF">2021-12-20T19:09:16Z</dcterms:modified>
</cp:coreProperties>
</file>